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20" autoAdjust="0"/>
    <p:restoredTop sz="91089"/>
  </p:normalViewPr>
  <p:slideViewPr>
    <p:cSldViewPr>
      <p:cViewPr>
        <p:scale>
          <a:sx n="100" d="100"/>
          <a:sy n="100" d="100"/>
        </p:scale>
        <p:origin x="1482" y="15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2022-12-15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12/15/2022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10.bin"/><Relationship Id="rId4" Type="http://schemas.openxmlformats.org/officeDocument/2006/relationships/image" Target="../media/image22.wmf"/><Relationship Id="rId9"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name="Equation" r:id="rId9" imgW="114151" imgH="164885" progId="Equation.DSMT4">
                  <p:embed/>
                </p:oleObj>
              </mc:Choice>
              <mc:Fallback>
                <p:oleObj name="Equation" r:id="rId9"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(“decrease key” can be done with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in a heap).</a:t>
            </a: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near-constant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17965</TotalTime>
  <Words>8277</Words>
  <Application>Microsoft Office PowerPoint</Application>
  <PresentationFormat>全屏显示(4:3)</PresentationFormat>
  <Paragraphs>1692</Paragraphs>
  <Slides>111</Slides>
  <Notes>93</Notes>
  <HiddenSlides>10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17" baseType="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 MST</dc:title>
  <dc:creator>dwharder</dc:creator>
  <cp:lastModifiedBy>连奕航</cp:lastModifiedBy>
  <cp:revision>1367</cp:revision>
  <dcterms:created xsi:type="dcterms:W3CDTF">2009-09-11T23:00:44Z</dcterms:created>
  <dcterms:modified xsi:type="dcterms:W3CDTF">2022-12-15T12:07:43Z</dcterms:modified>
</cp:coreProperties>
</file>